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9" r:id="rId2"/>
    <p:sldId id="290" r:id="rId3"/>
    <p:sldId id="274" r:id="rId4"/>
    <p:sldId id="288" r:id="rId5"/>
    <p:sldId id="293" r:id="rId6"/>
    <p:sldId id="294" r:id="rId7"/>
    <p:sldId id="295" r:id="rId8"/>
    <p:sldId id="296" r:id="rId9"/>
    <p:sldId id="291" r:id="rId10"/>
    <p:sldId id="292" r:id="rId11"/>
    <p:sldId id="297" r:id="rId12"/>
    <p:sldId id="298" r:id="rId1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5C41F6-54FF-D0C7-AAB7-E001FC5C4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946369"/>
              </p:ext>
            </p:extLst>
          </p:nvPr>
        </p:nvGraphicFramePr>
        <p:xfrm>
          <a:off x="453005" y="675080"/>
          <a:ext cx="6409185" cy="10106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1837">
                  <a:extLst>
                    <a:ext uri="{9D8B030D-6E8A-4147-A177-3AD203B41FA5}">
                      <a16:colId xmlns:a16="http://schemas.microsoft.com/office/drawing/2014/main" val="4170059973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3804505984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2494225639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1447170996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4161050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Mini Popper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Colt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Pepper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Plates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Wall feet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1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0408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472222-3BBF-262A-0333-7CD802732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746805"/>
              </p:ext>
            </p:extLst>
          </p:nvPr>
        </p:nvGraphicFramePr>
        <p:xfrm>
          <a:off x="453005" y="1685746"/>
          <a:ext cx="6409186" cy="29473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5286">
                  <a:extLst>
                    <a:ext uri="{9D8B030D-6E8A-4147-A177-3AD203B41FA5}">
                      <a16:colId xmlns:a16="http://schemas.microsoft.com/office/drawing/2014/main" val="331639266"/>
                    </a:ext>
                  </a:extLst>
                </a:gridCol>
                <a:gridCol w="1285910">
                  <a:extLst>
                    <a:ext uri="{9D8B030D-6E8A-4147-A177-3AD203B41FA5}">
                      <a16:colId xmlns:a16="http://schemas.microsoft.com/office/drawing/2014/main" val="257493340"/>
                    </a:ext>
                  </a:extLst>
                </a:gridCol>
                <a:gridCol w="1037840">
                  <a:extLst>
                    <a:ext uri="{9D8B030D-6E8A-4147-A177-3AD203B41FA5}">
                      <a16:colId xmlns:a16="http://schemas.microsoft.com/office/drawing/2014/main" val="729230631"/>
                    </a:ext>
                  </a:extLst>
                </a:gridCol>
                <a:gridCol w="721454">
                  <a:extLst>
                    <a:ext uri="{9D8B030D-6E8A-4147-A177-3AD203B41FA5}">
                      <a16:colId xmlns:a16="http://schemas.microsoft.com/office/drawing/2014/main" val="3615435068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853339526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023579958"/>
                    </a:ext>
                  </a:extLst>
                </a:gridCol>
                <a:gridCol w="1812018">
                  <a:extLst>
                    <a:ext uri="{9D8B030D-6E8A-4147-A177-3AD203B41FA5}">
                      <a16:colId xmlns:a16="http://schemas.microsoft.com/office/drawing/2014/main" val="2921621344"/>
                    </a:ext>
                  </a:extLst>
                </a:gridCol>
              </a:tblGrid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Bay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Stage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Target Type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NS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Hard Cover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292689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11020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53097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922692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4372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162383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25FDF56-938D-FF4E-4049-46A619C9B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463148"/>
              </p:ext>
            </p:extLst>
          </p:nvPr>
        </p:nvGraphicFramePr>
        <p:xfrm>
          <a:off x="453003" y="4800600"/>
          <a:ext cx="6409185" cy="42495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8123">
                  <a:extLst>
                    <a:ext uri="{9D8B030D-6E8A-4147-A177-3AD203B41FA5}">
                      <a16:colId xmlns:a16="http://schemas.microsoft.com/office/drawing/2014/main" val="331639266"/>
                    </a:ext>
                  </a:extLst>
                </a:gridCol>
                <a:gridCol w="3904484">
                  <a:extLst>
                    <a:ext uri="{9D8B030D-6E8A-4147-A177-3AD203B41FA5}">
                      <a16:colId xmlns:a16="http://schemas.microsoft.com/office/drawing/2014/main" val="257493340"/>
                    </a:ext>
                  </a:extLst>
                </a:gridCol>
                <a:gridCol w="1286578">
                  <a:extLst>
                    <a:ext uri="{9D8B030D-6E8A-4147-A177-3AD203B41FA5}">
                      <a16:colId xmlns:a16="http://schemas.microsoft.com/office/drawing/2014/main" val="729230631"/>
                    </a:ext>
                  </a:extLst>
                </a:gridCol>
              </a:tblGrid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Style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292689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11020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53097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922692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4372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16238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761035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841125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819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094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Twist and Shout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19</a:t>
            </a:r>
          </a:p>
          <a:p>
            <a:r>
              <a:rPr lang="en-US" dirty="0"/>
              <a:t>Targets: 9 IPSC, 1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17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Just One More Minute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B4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Pull cord port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(8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BE6394-B6BD-B7F5-92D7-6501F217E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15" y="3145705"/>
            <a:ext cx="5150488" cy="63286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Just One More Minute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12 rounds. Best one hit per target</a:t>
            </a:r>
          </a:p>
          <a:p>
            <a:r>
              <a:rPr lang="en-US" dirty="0"/>
              <a:t>Targets: 11 IPSC, 1 steel</a:t>
            </a:r>
          </a:p>
          <a:p>
            <a:endParaRPr lang="en-US" dirty="0"/>
          </a:p>
          <a:p>
            <a:r>
              <a:rPr lang="en-US" dirty="0"/>
              <a:t>Handgun start position: inside shooting box at port, wrists below belt.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position: inside shooting box at port, stock on belt. UNLOADED carbine is held with both hands.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  <a:p>
            <a:endParaRPr lang="en-US" dirty="0"/>
          </a:p>
          <a:p>
            <a:r>
              <a:rPr lang="en-US" dirty="0"/>
              <a:t>The box at the port is part of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1203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9E6D1E1-BA00-A646-4521-077F54EEF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380749"/>
              </p:ext>
            </p:extLst>
          </p:nvPr>
        </p:nvGraphicFramePr>
        <p:xfrm>
          <a:off x="1219200" y="784137"/>
          <a:ext cx="4876800" cy="593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35631086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92168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48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4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2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67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33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91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00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9917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87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06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1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65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68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20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26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414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3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782219"/>
              </p:ext>
            </p:extLst>
          </p:nvPr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Don’t Step Too Far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Jerry Copeland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 A3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minis, 1 fall forward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2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targets (6 + 5NS)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board game with a set of objects on a table&#10;&#10;Description automatically generated">
            <a:extLst>
              <a:ext uri="{FF2B5EF4-FFF2-40B4-BE49-F238E27FC236}">
                <a16:creationId xmlns:a16="http://schemas.microsoft.com/office/drawing/2014/main" id="{A78A2DBC-03B6-F6D1-A600-B3FE3ABCA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556856"/>
            <a:ext cx="7025777" cy="52693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Don’t Step Too Far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26</a:t>
            </a:r>
          </a:p>
          <a:p>
            <a:r>
              <a:rPr lang="en-US" dirty="0"/>
              <a:t>Targets: 11 IPSC, 4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 as they become available from within the shooting area. The max trap is activated by P4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 Showdown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(7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A4F21B-3659-2211-AA0C-C60D07219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584352"/>
            <a:ext cx="7025777" cy="47932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 Showdown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20</a:t>
            </a:r>
          </a:p>
          <a:p>
            <a:r>
              <a:rPr lang="en-US" dirty="0"/>
              <a:t>Targets: 9 IPSC, 2 steel</a:t>
            </a:r>
          </a:p>
          <a:p>
            <a:endParaRPr lang="en-US" dirty="0"/>
          </a:p>
          <a:p>
            <a:r>
              <a:rPr lang="en-US" dirty="0"/>
              <a:t>Handgun start position: feet on either set of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either set of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6218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Outfield Rumble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targets (4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A0E357-44AA-7CF7-38FA-ECE49B331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37" y="3201769"/>
            <a:ext cx="5923525" cy="61757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Outfield Rumble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12</a:t>
            </a:r>
          </a:p>
          <a:p>
            <a:r>
              <a:rPr lang="en-US" dirty="0"/>
              <a:t>Targets: 5 IPSC, 2 steel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either popper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742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Twist and Shout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Jerry Copeland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2,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targets (5 + 2NS)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33C11B-EBAF-5CE2-4043-600E826A1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533711"/>
            <a:ext cx="7025777" cy="52710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753</Words>
  <Application>Microsoft Office PowerPoint</Application>
  <PresentationFormat>Custom</PresentationFormat>
  <Paragraphs>139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227</cp:revision>
  <cp:lastPrinted>2016-01-15T21:54:08Z</cp:lastPrinted>
  <dcterms:created xsi:type="dcterms:W3CDTF">2002-08-21T12:11:08Z</dcterms:created>
  <dcterms:modified xsi:type="dcterms:W3CDTF">2023-07-06T00:24:06Z</dcterms:modified>
  <cp:category>Shooting</cp:category>
</cp:coreProperties>
</file>